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BCD07-CF95-EF44-9ECD-74F57A6D4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1509A5-F9FF-3041-BD1E-6816E5FF0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FE1E0D-0EBB-8A49-80C5-CC577E47C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A1846A-78BA-AB4A-8ECC-B12A5E2DE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329B43-BE1E-3348-B430-B593DDF9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06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31F1D-FCC4-444A-B041-E8D12199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7FC0A9-CBD5-7A4E-B1F4-22BD874B1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1E9C48-7583-D54A-BA33-C12157CC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CE7DEB-B5FC-4C42-A279-C3D16AFDA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F82B15-C0AF-6A44-8FF3-809748EC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86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C60AB2-F4B9-324B-A409-B6051BB14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B31ED91-EB32-924F-BD27-8BFDE40BB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271E75-E45E-1A47-9BF3-DA25DE97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6856C1-49F2-7543-BC96-E0CFFCAD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BAE7D7-937B-3D43-8AA1-9D7D3528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2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B95BA2-2F83-6E4D-A9FC-D7682B2B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4A94FE-99A6-684D-80ED-437D681B5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B80825-04DA-D945-A4D5-14DCFE4C4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4759CF-BDDB-BC46-8267-5D12583D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BDB234-908F-4641-890A-F74652AEF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8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D9E180-574F-CC4E-9BC6-FD9DD28C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BFCFD0-ED48-4E45-AE9D-24CBE743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2DB39C-DA30-7E4B-9D3E-BC65A47D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72827-6DB2-1E49-9F17-EE2F8C41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AAFB76-9C49-0F48-837A-94F406C1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50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A9B0DB-26DC-7947-BBD4-590A1AF8A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5F5333-ABCB-D34B-A94D-9569A2BD6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26075-C382-9241-9D7D-045F69EC6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AFEADD-6368-0145-92FB-E8E4EE9C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AE2350-F1A4-004E-B760-BE41B0BFD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326956-9992-7441-A408-031834AE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46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DFB68-8B45-9148-8FC4-03236C1A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171F3B-6214-5F4A-82AC-793DCAA90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1D9E39-7171-0C41-9CC7-639972075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780658-7FCB-6E4E-970C-435BCD736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18A8AA-BC10-244C-8B43-037DF543EB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C1ECBE-044F-1743-9779-92D6B21C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97EC790-DDB6-1E4C-B2BD-C402EC8C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4E1D8C-D0C1-4346-943B-0FB3B428B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61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C0999-CE31-E249-8004-167B23AF0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DDBC86C-B4C8-9748-83AB-EA300B4EB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37253DC-1722-1940-B074-887962C0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972AC2-E908-344E-ACED-DBD70E78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2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36A107-B836-C849-B31A-D40DEC2C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334854-D80D-EF47-BAB6-336D8F4C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3B3E3C-A53D-3345-9AB9-1DD3F2B9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92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D580C4-6FA3-E747-8472-3F0085AE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7AB6F-CC87-AC41-AD05-12D6F5047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F62678-93E1-C749-B7E8-F5D57641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562107-F422-CE45-BC19-27ED1BA33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2401FF-BD67-BF48-96D0-71761E8B6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166D9E-3CB1-F84F-A837-9190E07E3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739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828BED-D056-9E41-A3B7-3BA2DADDF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6B28641-3C6B-9E4B-92F1-878EB9C21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C0CB02D-DFF2-914A-B6E5-B9257AD99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A40AE6-7191-6841-AFC2-04AC4DE5D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66AC0C-2233-6F46-8D57-D3165189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16296-BBB6-0847-AF71-60FDBFF3D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96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54ADE8-CB45-8647-9209-C356ED338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5EC36C-6A9A-2D4B-B0CD-1D836FB9A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0B8E0F-104A-104C-847F-B1A8C295B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51B09-40A2-CE43-A662-CDC2844142BD}" type="datetimeFigureOut">
              <a:rPr lang="fr-FR" smtClean="0"/>
              <a:t>01/07/2019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70E3AF-7685-A14B-8625-2A40806F6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E234F-0E32-DA4F-8B07-91C30D40D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5FA48-DB8F-D54F-A0D9-9BCAAC33D8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97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6D21C1C-E46C-2940-8964-D4C51B0956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CB8F75-0CC8-1A4A-B9E3-78FFC77B56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01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72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C385B8-E470-4441-B658-ED84E0569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3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1C464D-0DE6-BC48-95F3-EF6D95225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6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8134D3-BE90-CA48-BED9-B4F58DA6F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6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3C3AADE-3318-7F44-B9B3-D11364499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02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De Bergh</dc:creator>
  <cp:lastModifiedBy>Simon De Bergh</cp:lastModifiedBy>
  <cp:revision>4</cp:revision>
  <dcterms:created xsi:type="dcterms:W3CDTF">2019-06-25T08:20:25Z</dcterms:created>
  <dcterms:modified xsi:type="dcterms:W3CDTF">2019-07-01T08:54:36Z</dcterms:modified>
</cp:coreProperties>
</file>